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1" r:id="rId3"/>
    <p:sldId id="1012" r:id="rId4"/>
    <p:sldId id="1014" r:id="rId5"/>
    <p:sldId id="1019" r:id="rId6"/>
    <p:sldId id="1016" r:id="rId7"/>
    <p:sldId id="101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重难易错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突破</a:t>
            </a:r>
            <a:endParaRPr lang="en-US" altLang="zh-CN" sz="400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2.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情态动词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can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的用法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284984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the animals do in the Forest Sports Meeting?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动物们在森林运动会上能做些什么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the animals in the forest make friends with each other?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森林里的动物们能彼此交朋友吗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810636"/>
            <a:ext cx="2277968" cy="608657"/>
          </a:xfrm>
          <a:prstGeom prst="rect">
            <a:avLst/>
          </a:prstGeom>
        </p:spPr>
      </p:pic>
      <p:pic>
        <p:nvPicPr>
          <p:cNvPr id="4" name="gyy100.jpg" descr="id:21474962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34966" y="1186873"/>
            <a:ext cx="3600400" cy="226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7344" y="927304"/>
            <a:ext cx="11515725" cy="4428000"/>
          </a:xfrm>
          <a:prstGeom prst="rect">
            <a:avLst/>
          </a:prstGeom>
          <a:solidFill>
            <a:srgbClr val="CCECFB"/>
          </a:solidFill>
          <a:ln w="19050" algn="ctr">
            <a:solidFill>
              <a:srgbClr val="CCECFB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25脉络梳理.EPS" descr="id:21474935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184" y="737158"/>
            <a:ext cx="2376264" cy="614015"/>
          </a:xfrm>
          <a:prstGeom prst="rect">
            <a:avLst/>
          </a:prstGeom>
        </p:spPr>
      </p:pic>
      <p:pic>
        <p:nvPicPr>
          <p:cNvPr id="6" name="M6语法2.EPS" descr="id:214749627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26654" y="1190584"/>
            <a:ext cx="9244330" cy="390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262558" y="1841273"/>
            <a:ext cx="11485848" cy="1949508"/>
          </a:xfrm>
          <a:solidFill>
            <a:srgbClr val="CCECFB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是情态动词，意为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能；会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，可以表示能力。情态动词不能单独使用，后面要跟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动词原形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一起作谓语，即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，适用于主语是任何人称。上图是它的三种常见用法。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722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一、根据实际情况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完成句子。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 very high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fish _________walk like people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tiger _________run very fast in the forest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Monkeys _________fly in the sky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309970"/>
            <a:ext cx="2349976" cy="6788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395177" y="2753389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can’t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907914" y="3380967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can’t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148364" y="3864033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can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89776" y="4656533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can’t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95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4638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二、按要求完成下列各题。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jump really high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could run very fast ten years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899854"/>
            <a:ext cx="429149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Can you jump really high?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582" y="4176626"/>
            <a:ext cx="605967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Could she run very fast ten years ago?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6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6913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brother can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 the ball well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pass the ball well?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作否定回答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398348"/>
            <a:ext cx="437632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What can your brother do?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6230" y="3698448"/>
            <a:ext cx="251062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No, I/we can’t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32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189</Words>
  <Application>Microsoft Office PowerPoint</Application>
  <PresentationFormat>自定义</PresentationFormat>
  <Paragraphs>30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378</cp:revision>
  <dcterms:created xsi:type="dcterms:W3CDTF">2020-11-06T05:24:00Z</dcterms:created>
  <dcterms:modified xsi:type="dcterms:W3CDTF">2025-06-10T02:10:20Z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